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0" r:id="rId4"/>
    <p:sldId id="262" r:id="rId5"/>
    <p:sldId id="259" r:id="rId6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422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23D-3129-46F0-B840-CB76519420B7}" type="datetimeFigureOut">
              <a:rPr lang="zh-TW" altLang="en-US" smtClean="0"/>
              <a:pPr/>
              <a:t>2017/6/6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7423D-3129-46F0-B840-CB76519420B7}" type="datetimeFigureOut">
              <a:rPr lang="zh-TW" altLang="en-US" smtClean="0"/>
              <a:pPr/>
              <a:t>2017/6/6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E0FD2-7D8C-4D80-B499-42DA91C58ED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2742119"/>
            <a:ext cx="91596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6000" b="1" dirty="0">
                <a:latin typeface="微軟正黑體" pitchFamily="34" charset="-120"/>
                <a:ea typeface="微軟正黑體" pitchFamily="34" charset="-120"/>
              </a:rPr>
              <a:t>跑</a:t>
            </a:r>
            <a:r>
              <a:rPr lang="zh-TW" altLang="en-US" sz="6000" b="1" dirty="0" smtClean="0">
                <a:latin typeface="微軟正黑體" pitchFamily="34" charset="-120"/>
                <a:ea typeface="微軟正黑體" pitchFamily="34" charset="-120"/>
              </a:rPr>
              <a:t>馬燈</a:t>
            </a:r>
            <a:r>
              <a:rPr lang="zh-TW" altLang="en-US" sz="6000" b="1" dirty="0">
                <a:latin typeface="微軟正黑體" pitchFamily="34" charset="-120"/>
                <a:ea typeface="微軟正黑體" pitchFamily="34" charset="-120"/>
              </a:rPr>
              <a:t>（</a:t>
            </a:r>
            <a:r>
              <a:rPr lang="en-US" altLang="zh-TW" sz="6000" b="1" dirty="0" smtClean="0">
                <a:latin typeface="微軟正黑體" pitchFamily="34" charset="-120"/>
                <a:ea typeface="微軟正黑體" pitchFamily="34" charset="-120"/>
              </a:rPr>
              <a:t>LED</a:t>
            </a:r>
            <a:r>
              <a:rPr lang="zh-TW" altLang="en-US" sz="6000" b="1" dirty="0" smtClean="0">
                <a:latin typeface="微軟正黑體" pitchFamily="34" charset="-120"/>
                <a:ea typeface="微軟正黑體" pitchFamily="34" charset="-120"/>
              </a:rPr>
              <a:t>）宣導資料</a:t>
            </a:r>
            <a:endParaRPr lang="zh-TW" altLang="en-US" sz="6000" b="1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6088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標題 2"/>
          <p:cNvSpPr txBox="1">
            <a:spLocks/>
          </p:cNvSpPr>
          <p:nvPr/>
        </p:nvSpPr>
        <p:spPr>
          <a:xfrm>
            <a:off x="424880" y="1556792"/>
            <a:ext cx="8460432" cy="34326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zh-TW" altLang="en-US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公廁衛生紙</a:t>
            </a:r>
            <a:r>
              <a:rPr lang="zh-TW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丟馬桶</a:t>
            </a:r>
            <a:r>
              <a:rPr lang="zh-TW" altLang="en-US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，</a:t>
            </a:r>
            <a:endParaRPr lang="en-US" altLang="zh-TW" sz="6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微軟正黑體" pitchFamily="34" charset="-12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zh-TW" altLang="en-US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環境衛生</a:t>
            </a:r>
            <a:r>
              <a:rPr lang="zh-TW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又</a:t>
            </a:r>
            <a:r>
              <a:rPr lang="zh-TW" altLang="en-US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舒適。</a:t>
            </a:r>
            <a:endParaRPr lang="en-US" altLang="zh-TW" sz="6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微軟正黑體" pitchFamily="34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-15652" y="1988840"/>
            <a:ext cx="91596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6000" b="1" dirty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數位多媒體電子</a:t>
            </a:r>
            <a:r>
              <a:rPr lang="zh-TW" altLang="en-US" sz="6000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看板</a:t>
            </a:r>
            <a:endParaRPr lang="en-US" altLang="zh-TW" sz="6000" b="1" dirty="0" smtClean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sz="6000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（</a:t>
            </a:r>
            <a:r>
              <a:rPr lang="en-US" altLang="zh-TW" sz="6000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LCD</a:t>
            </a:r>
            <a:r>
              <a:rPr lang="zh-TW" altLang="en-US" sz="6000" b="1" dirty="0" smtClean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）宣導資料</a:t>
            </a:r>
            <a:endParaRPr lang="zh-TW" altLang="en-US" sz="6000" b="1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7613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wanyi.chen\Desktop\圖片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2656"/>
            <a:ext cx="7560840" cy="623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338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836712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聰明如您</a:t>
            </a:r>
            <a:endParaRPr lang="en-US" altLang="zh-TW" sz="70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微軟正黑體" pitchFamily="34" charset="-120"/>
              <a:cs typeface="Times New Roman" pitchFamily="18" charset="0"/>
            </a:endParaRPr>
          </a:p>
          <a:p>
            <a:pPr algn="ctr"/>
            <a:endParaRPr lang="en-US" altLang="zh-TW" sz="70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微軟正黑體" pitchFamily="34" charset="-120"/>
              <a:cs typeface="Times New Roman" pitchFamily="18" charset="0"/>
            </a:endParaRPr>
          </a:p>
          <a:p>
            <a:pPr algn="ctr"/>
            <a:r>
              <a:rPr lang="zh-TW" altLang="en-US" sz="7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微軟正黑體" pitchFamily="34" charset="-120"/>
                <a:cs typeface="Times New Roman" pitchFamily="18" charset="0"/>
              </a:rPr>
              <a:t>跟上時代潮流了嗎？</a:t>
            </a:r>
            <a:endParaRPr lang="zh-TW" altLang="en-US" sz="7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微軟正黑體" pitchFamily="34" charset="-120"/>
              <a:cs typeface="Times New Roman" pitchFamily="18" charset="0"/>
            </a:endParaRPr>
          </a:p>
        </p:txBody>
      </p:sp>
      <p:pic>
        <p:nvPicPr>
          <p:cNvPr id="5" name="圖片 4" descr="環保署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6021288"/>
            <a:ext cx="515123" cy="546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3491880" y="6093296"/>
            <a:ext cx="2608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>行政院環境保護署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廣告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38</Words>
  <Application>Microsoft Office PowerPoint</Application>
  <PresentationFormat>如螢幕大小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wanyi.chen</dc:creator>
  <cp:lastModifiedBy>MOJ</cp:lastModifiedBy>
  <cp:revision>13</cp:revision>
  <dcterms:created xsi:type="dcterms:W3CDTF">2016-11-08T10:37:05Z</dcterms:created>
  <dcterms:modified xsi:type="dcterms:W3CDTF">2017-06-06T08:29:46Z</dcterms:modified>
</cp:coreProperties>
</file>