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標楷體" panose="03000509000000000000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3E745"/>
    <a:srgbClr val="EDF0E0"/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146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347663"/>
            <a:ext cx="240506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直角三角形 4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群組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手繪多邊形 19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手繪多邊形 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1" name="直線接點 1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24" descr="局本部45度角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063" y="5473700"/>
            <a:ext cx="1962150" cy="1328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3" descr="局本部正面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63763" y="5478463"/>
            <a:ext cx="2085975" cy="132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副標題 16"/>
          <p:cNvSpPr txBox="1">
            <a:spLocks/>
          </p:cNvSpPr>
          <p:nvPr/>
        </p:nvSpPr>
        <p:spPr bwMode="auto">
          <a:xfrm>
            <a:off x="5427663" y="5864225"/>
            <a:ext cx="31750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en-US" altLang="zh-TW" sz="2400">
              <a:solidFill>
                <a:schemeClr val="tx2"/>
              </a:solidFill>
            </a:endParaRPr>
          </a:p>
        </p:txBody>
      </p:sp>
      <p:pic>
        <p:nvPicPr>
          <p:cNvPr id="15" name="圖片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13" y="266700"/>
            <a:ext cx="696912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03521" y="1475093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+mj-ea"/>
                <a:ea typeface="+mj-e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6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79E6A6-BBDC-40E4-AB14-55359AB8D072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18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9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7F5849-9484-4BE6-8D07-1633F4278D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0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08BC-D512-476E-A598-4C65239F23BF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A1D7-2028-4247-9626-B609C2784A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8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6169-1298-4392-BD9F-E387C3D0AD15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1D05-A5C6-4973-900A-AD91E3EA662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12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78563"/>
            <a:ext cx="19145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4"/>
          <p:cNvSpPr>
            <a:spLocks noChangeArrowheads="1"/>
          </p:cNvSpPr>
          <p:nvPr/>
        </p:nvSpPr>
        <p:spPr bwMode="ltGray">
          <a:xfrm>
            <a:off x="0" y="1366838"/>
            <a:ext cx="9144000" cy="1492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  <a:ea typeface="標楷體" panose="03000509000000000000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cxnSp>
        <p:nvCxnSpPr>
          <p:cNvPr id="6" name="直線接點 5"/>
          <p:cNvCxnSpPr/>
          <p:nvPr/>
        </p:nvCxnSpPr>
        <p:spPr>
          <a:xfrm flipV="1">
            <a:off x="-22225" y="1354138"/>
            <a:ext cx="91662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308850" y="1516063"/>
            <a:ext cx="1835150" cy="204787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63280">
                <a:srgbClr val="983F3D"/>
              </a:gs>
              <a:gs pos="4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pic>
        <p:nvPicPr>
          <p:cNvPr id="10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6253163"/>
            <a:ext cx="43973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5400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spcAft>
                <a:spcPts val="1200"/>
              </a:spcAft>
              <a:defRPr/>
            </a:lvl3pPr>
            <a:extLst/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C189-9F06-4B5B-86F0-67848256C18F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1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2EE2-E555-4AAA-87E8-668F7E99DE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25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＞形箭號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3FA7-482C-4001-904B-5C65A6F2E298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F2982-96F1-46BE-A2AD-12CFC104F8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32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BBD5-E3AF-40A9-B7D4-367454B66011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E077-8786-422D-A466-3E6D265367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48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D718-56E9-46FA-BD9C-E4F518A676E4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3791-500B-4FC0-B1C1-D5AC72F3D6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47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29B2-F6E4-48EC-8F36-4B59955C2672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053A-A67B-4465-BA2C-E4507A9653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38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5B83-3CBC-449B-9331-70066D3EA5E5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F5E9-E2FA-44D3-A524-EE6051AB13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236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947F-9357-4B93-92AC-E43FEFE037FE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C098-E9B2-479C-A03C-768FA0CEB9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16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手繪多邊形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＞形箭號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619AF2-20D9-4ED2-92C1-D895F6E1F87E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1F1F151-1C82-4BFE-8CE0-C24BFFBBAB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7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878099E7-73B0-45E7-AF2E-3261F9C7927A}" type="datetimeFigureOut">
              <a:rPr lang="zh-TW" altLang="en-US"/>
              <a:pPr>
                <a:defRPr/>
              </a:pPr>
              <a:t>2019/3/8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D0D4867-EBDE-4837-BE94-F5AEF39831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03" r:id="rId4"/>
    <p:sldLayoutId id="2147483811" r:id="rId5"/>
    <p:sldLayoutId id="2147483804" r:id="rId6"/>
    <p:sldLayoutId id="2147483805" r:id="rId7"/>
    <p:sldLayoutId id="2147483812" r:id="rId8"/>
    <p:sldLayoutId id="2147483813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Rockwell"/>
          <a:ea typeface="微軟正黑體" panose="020B0604030504040204" pitchFamily="34" charset="-12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j-ea"/>
          <a:ea typeface="+mj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j-ea"/>
          <a:ea typeface="+mj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j-ea"/>
          <a:ea typeface="+mj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j-ea"/>
          <a:ea typeface="+mj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j-ea"/>
          <a:ea typeface="+mj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116632" y="0"/>
            <a:ext cx="8204448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FF66"/>
                </a:solidFill>
                <a:latin typeface="+mn-ea"/>
                <a:ea typeface="+mn-ea"/>
              </a:rPr>
              <a:t>調查局反詐騙宣導</a:t>
            </a:r>
            <a:endParaRPr lang="zh-TW" altLang="en-US" dirty="0">
              <a:solidFill>
                <a:srgbClr val="FFFF66"/>
              </a:solidFill>
              <a:latin typeface="+mn-ea"/>
              <a:ea typeface="+mn-ea"/>
            </a:endParaRPr>
          </a:p>
        </p:txBody>
      </p:sp>
      <p:sp>
        <p:nvSpPr>
          <p:cNvPr id="8195" name="副標題 2"/>
          <p:cNvSpPr>
            <a:spLocks noGrp="1"/>
          </p:cNvSpPr>
          <p:nvPr>
            <p:ph type="subTitle" idx="1"/>
          </p:nvPr>
        </p:nvSpPr>
        <p:spPr>
          <a:xfrm>
            <a:off x="539750" y="1628775"/>
            <a:ext cx="7992690" cy="3168650"/>
          </a:xfrm>
        </p:spPr>
        <p:txBody>
          <a:bodyPr/>
          <a:lstStyle/>
          <a:p>
            <a:pPr marR="0" eaLnBrk="1" hangingPunct="1"/>
            <a:endParaRPr lang="en-US" altLang="zh-TW" sz="2800" dirty="0" smtClean="0">
              <a:solidFill>
                <a:srgbClr val="FFC000"/>
              </a:solidFill>
            </a:endParaRPr>
          </a:p>
          <a:p>
            <a:pPr marR="0" algn="l" eaLnBrk="1" hangingPunct="1"/>
            <a:r>
              <a:rPr lang="zh-TW" altLang="en-US" sz="3200" dirty="0" smtClean="0">
                <a:solidFill>
                  <a:srgbClr val="FFC000"/>
                </a:solidFill>
                <a:latin typeface="+mn-ea"/>
                <a:ea typeface="+mn-ea"/>
              </a:rPr>
              <a:t>一、拒接陌生來電，避免上當受騙。</a:t>
            </a:r>
          </a:p>
          <a:p>
            <a:pPr marR="0" algn="l" eaLnBrk="1" hangingPunct="1"/>
            <a:r>
              <a:rPr lang="zh-TW" altLang="en-US" sz="3200" dirty="0" smtClean="0">
                <a:solidFill>
                  <a:srgbClr val="FFC000"/>
                </a:solidFill>
                <a:latin typeface="+mn-ea"/>
                <a:ea typeface="+mn-ea"/>
              </a:rPr>
              <a:t>二、電信詐騙五花八門，勿信不理四平八穩。</a:t>
            </a:r>
            <a:endParaRPr lang="en-US" altLang="zh-TW" sz="3200" dirty="0" smtClean="0">
              <a:solidFill>
                <a:srgbClr val="FFC000"/>
              </a:solidFill>
              <a:latin typeface="+mn-ea"/>
              <a:ea typeface="+mn-ea"/>
            </a:endParaRPr>
          </a:p>
          <a:p>
            <a:pPr marR="0" algn="l" eaLnBrk="1" hangingPunct="1"/>
            <a:r>
              <a:rPr lang="zh-TW" altLang="en-US" sz="3200" dirty="0" smtClean="0">
                <a:solidFill>
                  <a:srgbClr val="FFC000"/>
                </a:solidFill>
                <a:latin typeface="+mn-ea"/>
                <a:ea typeface="+mn-ea"/>
              </a:rPr>
              <a:t>三、蒼蠅專叮有縫蛋，騙子偏愛貪財人。</a:t>
            </a:r>
          </a:p>
          <a:p>
            <a:pPr marR="0" algn="l" eaLnBrk="1" hangingPunct="1"/>
            <a:r>
              <a:rPr lang="zh-TW" altLang="en-US" sz="3200" dirty="0" smtClean="0">
                <a:solidFill>
                  <a:srgbClr val="FFC000"/>
                </a:solidFill>
                <a:latin typeface="+mn-ea"/>
                <a:ea typeface="+mn-ea"/>
              </a:rPr>
              <a:t>四、騙人之心不可有，防騙之心不可無。</a:t>
            </a:r>
          </a:p>
          <a:p>
            <a:pPr marR="0" algn="l" eaLnBrk="1" hangingPunct="1"/>
            <a:r>
              <a:rPr lang="zh-TW" altLang="en-US" sz="3200" dirty="0" smtClean="0">
                <a:solidFill>
                  <a:srgbClr val="FFC000"/>
                </a:solidFill>
                <a:latin typeface="+mn-ea"/>
                <a:ea typeface="+mn-ea"/>
              </a:rPr>
              <a:t>五、家庭情況要保密，不明來電多警惕。</a:t>
            </a:r>
          </a:p>
          <a:p>
            <a:pPr marR="0" eaLnBrk="1" hangingPunct="1"/>
            <a:endParaRPr lang="zh-TW" altLang="en-US" sz="2800" dirty="0" smtClean="0">
              <a:solidFill>
                <a:srgbClr val="FFC000"/>
              </a:solidFill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5292080" y="5805264"/>
            <a:ext cx="3672408" cy="74476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r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endParaRPr lang="en-US" altLang="zh-TW" sz="20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r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zh-TW" altLang="en-US" sz="20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調查局桃園市調查處關心您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調查局對外報告簡報範本1 [唯讀] [相容模式]" id="{0AC86FB6-3B6A-46E9-8693-D52D7B316A29}" vid="{5DDABD22-D8C5-4659-9BFF-0180B25435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調查局反詐騙宣導ppt</Template>
  <TotalTime>9</TotalTime>
  <Words>73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Rockwell</vt:lpstr>
      <vt:lpstr>標楷體</vt:lpstr>
      <vt:lpstr>Arial</vt:lpstr>
      <vt:lpstr>微軟正黑體</vt:lpstr>
      <vt:lpstr>Wingdings 3</vt:lpstr>
      <vt:lpstr>Verdana</vt:lpstr>
      <vt:lpstr>Wingdings 2</vt:lpstr>
      <vt:lpstr>Calibri</vt:lpstr>
      <vt:lpstr>新細明體</vt:lpstr>
      <vt:lpstr>Century Gothic</vt:lpstr>
      <vt:lpstr>匯合</vt:lpstr>
      <vt:lpstr>調查局反詐騙宣導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調查局反詐騙宣導</dc:title>
  <dc:creator>梁調查專員兼組長世明</dc:creator>
  <cp:lastModifiedBy>梁調查專員兼組長世明</cp:lastModifiedBy>
  <cp:revision>2</cp:revision>
  <dcterms:created xsi:type="dcterms:W3CDTF">2019-03-08T03:37:28Z</dcterms:created>
  <dcterms:modified xsi:type="dcterms:W3CDTF">2019-03-08T03:47:24Z</dcterms:modified>
</cp:coreProperties>
</file>