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8A56-6C23-4066-A7C7-4DA6D3ABE409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41992-EFA7-4100-8384-DAFE2A934E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758E9-2857-4D0E-9788-071633EC07F1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DB8A9-B098-41E5-A2B5-2D1F20706C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0E563-7603-4906-9485-98B639373157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7F00-9EBB-44F9-9CA6-784B96F665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67ACA-5245-4712-9305-E7B6EB503C24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CD671-B5C6-4129-8EEB-6955160D3F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8966-8739-4A85-99AF-9DBB7EA67AB2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03D74-4E54-4D35-B68F-71D1D6BDCF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C1051-9E09-47F5-A631-42C5544708F1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FA070-382A-4355-9FEA-BCD232ECA8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37F2D-9D2F-4939-B9E4-FFC6DC2D8E62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9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0460F-A8E0-442D-848D-ADB8EC9F54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8B24-AB55-4D44-BA3E-DF55FDB57B61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ECE23-7625-4B67-899C-9904EEA677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37BC7-1FB2-46EA-9F89-5FF0F63110AC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0D3A1-3FD3-4F98-9490-1E6F2454C8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52B3B-A49A-4679-AF08-3A4F8B4A3230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E9363-DEB9-4312-AFBE-157136445B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6EADC-5258-4EEB-A0CE-B4274BF069E5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165E8-1650-414C-9515-1D3EBFD15A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A6D556-713C-4FB1-AE07-6DEA5B966F3F}" type="datetimeFigureOut">
              <a:rPr lang="zh-TW" altLang="en-US"/>
              <a:pPr>
                <a:defRPr/>
              </a:pPr>
              <a:t>2017/1/18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619F041-E6EC-43FE-A988-A5B8B434BC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圖片 7" descr="thumbnailCAX0YFE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33375"/>
            <a:ext cx="25209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8000" b="1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恭賀新禧</a:t>
            </a:r>
            <a:endParaRPr lang="zh-TW" altLang="en-US" sz="8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6863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8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不送禮</a:t>
            </a:r>
            <a:r>
              <a:rPr lang="zh-TW" altLang="en-US" sz="4800" b="1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、不收禮</a:t>
            </a:r>
            <a:endParaRPr lang="en-US" altLang="zh-TW" sz="4800" b="1" dirty="0" smtClean="0">
              <a:solidFill>
                <a:srgbClr val="000066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8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不接受招待邀</a:t>
            </a:r>
            <a:r>
              <a:rPr lang="zh-TW" altLang="en-US" sz="4800" b="1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宴</a:t>
            </a:r>
            <a:endParaRPr lang="en-US" altLang="zh-TW" sz="4800" b="1" dirty="0" smtClean="0">
              <a:solidFill>
                <a:srgbClr val="000066"/>
              </a:solidFill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8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不接受請託</a:t>
            </a:r>
            <a:r>
              <a:rPr lang="zh-TW" altLang="en-US" sz="4800" b="1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關說</a:t>
            </a:r>
            <a:endParaRPr lang="en-US" altLang="zh-TW" sz="4800" b="1" dirty="0" smtClean="0">
              <a:solidFill>
                <a:srgbClr val="000066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800" b="1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共同端正廉潔風氣</a:t>
            </a:r>
            <a:endParaRPr lang="en-US" altLang="zh-TW" sz="4800" b="1" dirty="0" smtClean="0">
              <a:solidFill>
                <a:srgbClr val="000066"/>
              </a:solidFill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法務部</a:t>
            </a: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矯正署臺北監獄政風</a:t>
            </a:r>
            <a:r>
              <a:rPr lang="zh-TW" altLang="en-US" sz="2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室</a:t>
            </a:r>
            <a:endParaRPr lang="en-US" altLang="zh-TW" sz="22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恭祝</a:t>
            </a:r>
            <a:r>
              <a:rPr lang="zh-TW" altLang="en-US" sz="2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您闔家平安</a:t>
            </a:r>
            <a:endParaRPr lang="zh-TW" altLang="en-US" sz="22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5" name="AutoShape 7" descr="「春節」的圖片搜尋結果"/>
          <p:cNvSpPr>
            <a:spLocks noChangeAspect="1" noChangeArrowheads="1"/>
          </p:cNvSpPr>
          <p:nvPr/>
        </p:nvSpPr>
        <p:spPr bwMode="auto">
          <a:xfrm>
            <a:off x="155575" y="-2376488"/>
            <a:ext cx="5353050" cy="4962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297" name="AutoShape 9" descr="「春節」的圖片搜尋結果"/>
          <p:cNvSpPr>
            <a:spLocks noChangeAspect="1" noChangeArrowheads="1"/>
          </p:cNvSpPr>
          <p:nvPr/>
        </p:nvSpPr>
        <p:spPr bwMode="auto">
          <a:xfrm>
            <a:off x="155575" y="-2376488"/>
            <a:ext cx="5353050" cy="4962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2299" name="Picture 11" descr="http://2.bp.blogspot.com/-sWZK740y-fs/VLD1-uvJG4I/AAAAAAAEbVw/YavdifRsrjM/s1600/jp15p_mj_003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3446"/>
            <a:ext cx="2156942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4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32</TotalTime>
  <Words>33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黑体</vt:lpstr>
      <vt:lpstr>標楷體</vt:lpstr>
      <vt:lpstr>暗香撲面</vt:lpstr>
      <vt:lpstr>恭賀新禧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新春如意</dc:title>
  <dc:creator>pecoyu</dc:creator>
  <cp:lastModifiedBy>tppetho1</cp:lastModifiedBy>
  <cp:revision>5</cp:revision>
  <dcterms:created xsi:type="dcterms:W3CDTF">2012-01-11T02:01:52Z</dcterms:created>
  <dcterms:modified xsi:type="dcterms:W3CDTF">2017-01-18T00:10:29Z</dcterms:modified>
</cp:coreProperties>
</file>